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57" r:id="rId3"/>
    <p:sldId id="269" r:id="rId4"/>
    <p:sldId id="271" r:id="rId5"/>
    <p:sldId id="270" r:id="rId6"/>
    <p:sldId id="275" r:id="rId7"/>
    <p:sldId id="266" r:id="rId8"/>
    <p:sldId id="277" r:id="rId9"/>
    <p:sldId id="283" r:id="rId10"/>
    <p:sldId id="274" r:id="rId11"/>
    <p:sldId id="272" r:id="rId12"/>
    <p:sldId id="278" r:id="rId13"/>
    <p:sldId id="276" r:id="rId14"/>
    <p:sldId id="267" r:id="rId15"/>
    <p:sldId id="268" r:id="rId16"/>
    <p:sldId id="282" r:id="rId17"/>
    <p:sldId id="279" r:id="rId18"/>
    <p:sldId id="273" r:id="rId19"/>
    <p:sldId id="263" r:id="rId20"/>
    <p:sldId id="281" r:id="rId21"/>
    <p:sldId id="264" r:id="rId22"/>
    <p:sldId id="265" r:id="rId23"/>
    <p:sldId id="284" r:id="rId24"/>
    <p:sldId id="258" r:id="rId25"/>
    <p:sldId id="259" r:id="rId26"/>
    <p:sldId id="260" r:id="rId27"/>
    <p:sldId id="26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A3F6-58D0-40EB-A096-02B5D641F212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77BD-995A-47AE-9E89-13E2AEFE78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218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A3F6-58D0-40EB-A096-02B5D641F212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77BD-995A-47AE-9E89-13E2AEFE78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49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A3F6-58D0-40EB-A096-02B5D641F212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77BD-995A-47AE-9E89-13E2AEFE782A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6149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A3F6-58D0-40EB-A096-02B5D641F212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77BD-995A-47AE-9E89-13E2AEFE78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343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A3F6-58D0-40EB-A096-02B5D641F212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77BD-995A-47AE-9E89-13E2AEFE782A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84964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A3F6-58D0-40EB-A096-02B5D641F212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77BD-995A-47AE-9E89-13E2AEFE78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4508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A3F6-58D0-40EB-A096-02B5D641F212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77BD-995A-47AE-9E89-13E2AEFE78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9531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A3F6-58D0-40EB-A096-02B5D641F212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77BD-995A-47AE-9E89-13E2AEFE78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6066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A3F6-58D0-40EB-A096-02B5D641F212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77BD-995A-47AE-9E89-13E2AEFE78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1380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A3F6-58D0-40EB-A096-02B5D641F212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77BD-995A-47AE-9E89-13E2AEFE78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5393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A3F6-58D0-40EB-A096-02B5D641F212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77BD-995A-47AE-9E89-13E2AEFE78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3859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A3F6-58D0-40EB-A096-02B5D641F212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77BD-995A-47AE-9E89-13E2AEFE78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0107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A3F6-58D0-40EB-A096-02B5D641F212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77BD-995A-47AE-9E89-13E2AEFE78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58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A3F6-58D0-40EB-A096-02B5D641F212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77BD-995A-47AE-9E89-13E2AEFE78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20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A3F6-58D0-40EB-A096-02B5D641F212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77BD-995A-47AE-9E89-13E2AEFE78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84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77BD-995A-47AE-9E89-13E2AEFE782A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A3F6-58D0-40EB-A096-02B5D641F212}" type="datetimeFigureOut">
              <a:rPr lang="pt-BR" smtClean="0"/>
              <a:t>22/07/2020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453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7A3F6-58D0-40EB-A096-02B5D641F212}" type="datetimeFigureOut">
              <a:rPr lang="pt-BR" smtClean="0"/>
              <a:t>22/07/2020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8F977BD-995A-47AE-9E89-13E2AEFE78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18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35EB5-59D6-46C6-B4DA-1A076194D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535" y="419548"/>
            <a:ext cx="9144000" cy="3772366"/>
          </a:xfrm>
        </p:spPr>
        <p:txBody>
          <a:bodyPr>
            <a:normAutofit/>
          </a:bodyPr>
          <a:lstStyle/>
          <a:p>
            <a:pPr algn="ctr"/>
            <a:r>
              <a:rPr lang="pt-BR" sz="6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Câmara Municipal de  Coqueiros do Sul-RS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760F8E-9EAE-4F5C-9249-4C03DAD473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333528-06A0-40DC-8B9F-45F482496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8088" y="4297679"/>
            <a:ext cx="2854364" cy="21407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19B2D38-8BBE-4D95-97F0-9AE638644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181" y="4588190"/>
            <a:ext cx="3004907" cy="225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11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0972B-AC51-43B2-BC2F-170FAC6A7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953F7F84-E402-49A9-B8EF-D4BDC2671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744" y="923886"/>
            <a:ext cx="6680302" cy="501022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E6869B4-BFCD-47A8-97AE-DEDAC55D8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595" y="609600"/>
            <a:ext cx="3340814" cy="593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1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E7628-39ED-4EFE-9663-54F6015D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0D64B500-5CEE-462D-9EF7-2488D4C29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037" y="2543568"/>
            <a:ext cx="4987963" cy="374097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8E4ACCE-0ACF-4411-9AA8-BE8DD4B80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232" y="1885894"/>
            <a:ext cx="3424626" cy="45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39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97E13-FA19-4F7A-BE71-5D810EBC3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357766FC-892E-4374-942D-4A06CE17B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930400"/>
            <a:ext cx="4675618" cy="351528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70162A1-16B9-4B90-A2D4-F457CA692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976" y="1930400"/>
            <a:ext cx="6249401" cy="35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64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8BC29-E644-4774-B45F-A0B6E76B9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248FAC9F-1858-4542-A5AE-51D6CA97B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949" y="954489"/>
            <a:ext cx="4231516" cy="56420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25AF09E-2C53-458C-89AB-6DA84D8DA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958" y="954489"/>
            <a:ext cx="4231517" cy="564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07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7C188B-0DFB-4167-A905-BA4C0290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9F577DC9-F99B-4AF7-9C2E-CDC6B6576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451" y="1895083"/>
            <a:ext cx="5981700" cy="44862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DA41DA5-5A17-4822-A1C1-AE743E202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231" y="1893924"/>
            <a:ext cx="3468445" cy="462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90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C8C76-4D6C-454E-A1EB-3ED733B62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A899D8E-5C92-4C8C-B715-4A0C2670F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036" y="609600"/>
            <a:ext cx="4183380" cy="55778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0CE083E-639C-451D-9D1C-0D062C402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291048"/>
            <a:ext cx="5801783" cy="4351338"/>
          </a:xfrm>
          <a:prstGeom prst="rect">
            <a:avLst/>
          </a:prstGeom>
        </p:spPr>
      </p:pic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67F4D58E-6F97-4D18-96C3-60115EB46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311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57A86-0770-4577-8CFD-302F35CC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EACFEDAF-222C-4859-9293-CFFC2B9CE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884" y="1697302"/>
            <a:ext cx="2982059" cy="397979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F4FE799-5584-4AB2-A85B-2F1E9AF98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1" y="1697301"/>
            <a:ext cx="2982301" cy="397979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F357766-6B4E-47B0-AA15-70C8003D9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209" y="1697302"/>
            <a:ext cx="5404399" cy="405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35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FA9912-ECB3-43D8-83A3-F5FB067B2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90A3A529-5305-4968-8830-03045AC54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989" y="2171345"/>
            <a:ext cx="5175249" cy="388143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8C29CBA-2CC0-43DE-A372-DBB02D2D9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445" y="2171345"/>
            <a:ext cx="517524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4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B4F2CF-761C-4EC9-9B8B-1E7C5D43F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5AA66DF-0B46-4A38-88F9-E60BAB5FC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266" y="609600"/>
            <a:ext cx="3165949" cy="562350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A1E969E-C52B-422C-BF87-455174CCE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31" y="578987"/>
            <a:ext cx="3183183" cy="565412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621DE3F-B68A-43BB-BC02-002732142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247" y="609600"/>
            <a:ext cx="4217632" cy="5623509"/>
          </a:xfrm>
          <a:prstGeom prst="rect">
            <a:avLst/>
          </a:prstGeom>
        </p:spPr>
      </p:pic>
      <p:sp>
        <p:nvSpPr>
          <p:cNvPr id="9" name="Marcador de Posição de Conteúdo 8">
            <a:extLst>
              <a:ext uri="{FF2B5EF4-FFF2-40B4-BE49-F238E27FC236}">
                <a16:creationId xmlns:a16="http://schemas.microsoft.com/office/drawing/2014/main" id="{02F7C873-F4E1-414F-A2F4-761F1EC52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6439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E45765-A35B-45F0-B9DA-48A2D5B12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D92BAE1F-5A36-4520-8FCB-8931801AA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5697" y="1661191"/>
            <a:ext cx="3758179" cy="501090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A5DB869-2A40-47DF-8B25-E4F5DF632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547" y="1656918"/>
            <a:ext cx="3758179" cy="501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83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FC374F-ECE6-4930-B6DA-50F937123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673" y="652631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Reforma e pintura do Poder Legislativo</a:t>
            </a:r>
            <a:br>
              <a:rPr lang="pt-BR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</a:br>
            <a:r>
              <a:rPr lang="pt-BR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Coqueiros do Sul-RS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5103E60A-DF07-426D-8BF9-F1D552C81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605" y="2054712"/>
            <a:ext cx="5266840" cy="395013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9ACA8A3-7AB4-4E63-A5CA-045F063C7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739" y="2054712"/>
            <a:ext cx="5266839" cy="395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21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F47DA-F8CA-4605-93EF-418209166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2AAA9014-C9EE-44FC-A35B-F7C4E16D4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0530" y="705983"/>
            <a:ext cx="3291645" cy="584678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83AD5C0-88D8-4130-9AFB-54E9363E4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529" y="705983"/>
            <a:ext cx="3288814" cy="584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21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B2B99-F1F3-44CF-8AEE-719D629F5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645FBEBF-4B82-434E-9A0B-23F68FAB2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0085" y="876299"/>
            <a:ext cx="7117976" cy="533848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1DB156C-EBCA-4771-9EF7-B69A7958B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735" y="842682"/>
            <a:ext cx="4054289" cy="5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55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D08A8-BFD5-4891-A1FB-CA9037F2D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C5824701-8AE8-4EAA-A013-C7B55B9AA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531" y="1776851"/>
            <a:ext cx="3421107" cy="456147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A1A570-6FA5-4612-8486-C12C2A9D4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976" y="1776851"/>
            <a:ext cx="3675081" cy="490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61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53FB92-CB24-4B74-9EF1-D79210928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4B3F7320-DDF5-46DD-9D1F-6757DD97F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454260"/>
            <a:ext cx="6392188" cy="479414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9715DC-3EF2-4F64-A1E1-CF4C8952B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138" y="1454260"/>
            <a:ext cx="3641802" cy="485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28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8E891-79FB-41BA-A759-4F4714A61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0F05EB72-69D9-4B61-9EC1-A478B94C1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7887" y="2050275"/>
            <a:ext cx="3317116" cy="442282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887B9D7-BAD0-43C5-A90D-9D6DEA270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245" y="1933968"/>
            <a:ext cx="3404347" cy="453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22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597760-50D1-44A1-A375-5EE055587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43202F14-6893-467C-A533-90861D73A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773" y="1959730"/>
            <a:ext cx="3550199" cy="47336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CEAF59F-8714-4CBC-B770-314D58B14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939" y="1959730"/>
            <a:ext cx="3586120" cy="478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3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1E54D-AC47-4141-B004-F339666EA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985A7FAB-BC04-40CC-83D2-48746C6AB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6092" y="1930399"/>
            <a:ext cx="5175249" cy="38814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CE4A672-E87D-4797-82BC-5698D21CC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930400"/>
            <a:ext cx="5175248" cy="38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04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2B09B9-5CEC-4543-B060-3DAC883D6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432E96-10A0-45CA-A0BD-8640C66DA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ADE1E6B-D4ED-4DBB-8C82-1A3605EDB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235" y="900952"/>
            <a:ext cx="7526767" cy="564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97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20FEC-D225-485B-9447-E56B609E8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553" y="61381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ANTES X DEPOIS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B31098E-E6D6-4E45-A73C-47B8D261C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5" y="2366963"/>
            <a:ext cx="5173218" cy="3882915"/>
          </a:xfrm>
          <a:prstGeom prst="rect">
            <a:avLst/>
          </a:prstGeom>
        </p:spPr>
      </p:pic>
      <p:pic>
        <p:nvPicPr>
          <p:cNvPr id="8" name="Marcador de Posição de Conteúdo 7">
            <a:extLst>
              <a:ext uri="{FF2B5EF4-FFF2-40B4-BE49-F238E27FC236}">
                <a16:creationId xmlns:a16="http://schemas.microsoft.com/office/drawing/2014/main" id="{7D2A205A-3CDF-4797-A348-2A4F319AC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86887" y="2362747"/>
            <a:ext cx="517524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15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4E8E52-E497-437E-8C85-2998D2D9E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FD0EF184-C883-4D61-8DF9-F4808DFD6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417" y="365125"/>
            <a:ext cx="4794563" cy="639275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1257F58-AC5D-433D-919F-1872D28E2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294" y="365124"/>
            <a:ext cx="4797728" cy="639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47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11081D-6AA5-4E0C-9F94-B498B5568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F735D859-4C08-4BB6-8E32-CC2CC3C82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295" y="365126"/>
            <a:ext cx="4784624" cy="63795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5217D40-9954-426D-9398-924738BE2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296" y="365125"/>
            <a:ext cx="4784625" cy="63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33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E98B8-8F6A-4381-8E2F-9DAF3DCD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ED77B166-0849-466E-8D45-8F462FC0D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431" y="699611"/>
            <a:ext cx="4618791" cy="61583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F7AE742-36D0-44A0-AA0D-AC200C154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418" y="1579397"/>
            <a:ext cx="5645385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58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B6A4E-F4DF-42D1-811D-CD05C5727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DAAEB30-14FE-4B8F-8265-C87CB5B2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60589"/>
            <a:ext cx="5257800" cy="3943350"/>
          </a:xfrm>
          <a:prstGeom prst="rect">
            <a:avLst/>
          </a:prstGeom>
        </p:spPr>
      </p:pic>
      <p:pic>
        <p:nvPicPr>
          <p:cNvPr id="8" name="Marcador de Posição de Conteúdo 7">
            <a:extLst>
              <a:ext uri="{FF2B5EF4-FFF2-40B4-BE49-F238E27FC236}">
                <a16:creationId xmlns:a16="http://schemas.microsoft.com/office/drawing/2014/main" id="{C4859D1D-3F61-4F31-9371-5D447FB58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78597" y="2166024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70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D50B3E-569E-464A-A49E-8BC35C2DE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BA072BF1-118C-4927-BD29-03957C184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4444" y="491266"/>
            <a:ext cx="4561242" cy="608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36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72BF21-B4A1-4980-83D4-1BCDC238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204CFA82-8C69-40B9-B239-C68BFBCE9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2934" y="742277"/>
            <a:ext cx="7726133" cy="579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5217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</TotalTime>
  <Words>19</Words>
  <Application>Microsoft Office PowerPoint</Application>
  <PresentationFormat>Ecrã Panorâmico</PresentationFormat>
  <Paragraphs>3</Paragraphs>
  <Slides>27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27</vt:i4>
      </vt:variant>
    </vt:vector>
  </HeadingPairs>
  <TitlesOfParts>
    <vt:vector size="32" baseType="lpstr">
      <vt:lpstr>Arial</vt:lpstr>
      <vt:lpstr>Arial Rounded MT Bold</vt:lpstr>
      <vt:lpstr>Trebuchet MS</vt:lpstr>
      <vt:lpstr>Wingdings 3</vt:lpstr>
      <vt:lpstr>Faceta</vt:lpstr>
      <vt:lpstr>Câmara Municipal de  Coqueiros do Sul-RS</vt:lpstr>
      <vt:lpstr>Reforma e pintura do Poder Legislativo Coqueiros do Sul-RS</vt:lpstr>
      <vt:lpstr>ANTES X DEPOIS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Câmara Municipal de Vereadores de Coqueiros do Sul-RS</dc:title>
  <dc:creator>luisa beckmann</dc:creator>
  <cp:lastModifiedBy>luisa beckmann</cp:lastModifiedBy>
  <cp:revision>9</cp:revision>
  <dcterms:created xsi:type="dcterms:W3CDTF">2020-07-22T12:47:08Z</dcterms:created>
  <dcterms:modified xsi:type="dcterms:W3CDTF">2020-07-22T14:07:49Z</dcterms:modified>
</cp:coreProperties>
</file>